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Lato" panose="020F0502020204030203" pitchFamily="34" charset="0"/>
      <p:regular r:id="rId8"/>
      <p:bold r:id="rId9"/>
      <p:italic r:id="rId10"/>
      <p:boldItalic r:id="rId11"/>
    </p:embeddedFont>
    <p:embeddedFont>
      <p:font typeface="Montserrat" panose="00000500000000000000" pitchFamily="2" charset="-52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2" autoAdjust="0"/>
  </p:normalViewPr>
  <p:slideViewPr>
    <p:cSldViewPr snapToGrid="0">
      <p:cViewPr varScale="1">
        <p:scale>
          <a:sx n="154" d="100"/>
          <a:sy n="154" d="100"/>
        </p:scale>
        <p:origin x="38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2b9ad15f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2b9ad15f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2b9ad15f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2b9ad15f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2b9ad15f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2b9ad15f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2b9ad15f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2b9ad15f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40832" y="653144"/>
            <a:ext cx="5516067" cy="278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4400"/>
              <a:buFont typeface="Arial"/>
              <a:buNone/>
            </a:pPr>
            <a:r>
              <a:rPr lang="ru" sz="3600" dirty="0">
                <a:solidFill>
                  <a:srgbClr val="5B9BD5"/>
                </a:solidFill>
              </a:rPr>
              <a:t>3D модель цитрифужного насоса на DC моторе</a:t>
            </a:r>
            <a:endParaRPr sz="44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277425" y="3398900"/>
            <a:ext cx="4719600" cy="16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 u="sng"/>
              <a:t>Выполнил: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/>
              <a:t>Студент 3 курса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/>
              <a:t>Направления «Математическое обеспечение»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 b="1"/>
              <a:t>Ходосевич Данила Андреевич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Нижняя часть корпуса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89964"/>
            <a:ext cx="2722600" cy="38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39238"/>
            <a:ext cx="4173901" cy="29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Винт</a:t>
            </a: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929075"/>
            <a:ext cx="2688600" cy="38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98" y="1143713"/>
            <a:ext cx="3154700" cy="337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Верхняя часть корпуса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624" y="1648462"/>
            <a:ext cx="3182775" cy="27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30199"/>
            <a:ext cx="2704975" cy="382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Печать модели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l="18447" t="33717" r="22254" b="29234"/>
          <a:stretch/>
        </p:blipFill>
        <p:spPr>
          <a:xfrm>
            <a:off x="797125" y="1053450"/>
            <a:ext cx="2344274" cy="190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4">
            <a:alphaModFix/>
          </a:blip>
          <a:srcRect l="7665" t="33550" r="30319" b="32865"/>
          <a:stretch/>
        </p:blipFill>
        <p:spPr>
          <a:xfrm>
            <a:off x="5796900" y="1053450"/>
            <a:ext cx="2577324" cy="190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5">
            <a:alphaModFix/>
          </a:blip>
          <a:srcRect l="11356" t="32857" r="28586" b="30094"/>
          <a:stretch/>
        </p:blipFill>
        <p:spPr>
          <a:xfrm>
            <a:off x="3310725" y="1053450"/>
            <a:ext cx="2316850" cy="190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 rotWithShape="1">
          <a:blip r:embed="rId6">
            <a:alphaModFix/>
          </a:blip>
          <a:srcRect l="9319" t="25063" r="22805" b="17372"/>
          <a:stretch/>
        </p:blipFill>
        <p:spPr>
          <a:xfrm>
            <a:off x="3746025" y="3145225"/>
            <a:ext cx="1651951" cy="186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29</Words>
  <Application>Microsoft Office PowerPoint</Application>
  <PresentationFormat>On-screen Show (16:9)</PresentationFormat>
  <Paragraphs>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Montserrat</vt:lpstr>
      <vt:lpstr>Lato</vt:lpstr>
      <vt:lpstr>Arial</vt:lpstr>
      <vt:lpstr>Focus</vt:lpstr>
      <vt:lpstr>3D модель цитрифужного насоса на DC моторе</vt:lpstr>
      <vt:lpstr>Нижняя часть корпуса</vt:lpstr>
      <vt:lpstr>Винт</vt:lpstr>
      <vt:lpstr>Верхняя часть корпуса </vt:lpstr>
      <vt:lpstr>Печать модели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модель цитрифужного насоса на DC моторе</dc:title>
  <cp:lastModifiedBy>Spaghet S</cp:lastModifiedBy>
  <cp:revision>2</cp:revision>
  <dcterms:modified xsi:type="dcterms:W3CDTF">2025-03-23T22:16:12Z</dcterms:modified>
</cp:coreProperties>
</file>